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64126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 por disputas financieras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060233"/>
              </p:ext>
            </p:extLst>
          </p:nvPr>
        </p:nvGraphicFramePr>
        <p:xfrm>
          <a:off x="581192" y="1876440"/>
          <a:ext cx="6142881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6825673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Latencia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3033</TotalTime>
  <Words>1479</Words>
  <Application>Microsoft Office PowerPoint</Application>
  <PresentationFormat>Panorámica</PresentationFormat>
  <Paragraphs>366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total de ganancias mensuales por disputas financieras</vt:lpstr>
      <vt:lpstr>Probabilidad de ganar disputas financieras por fraudes</vt:lpstr>
      <vt:lpstr>Encuestas de Estafas</vt:lpstr>
      <vt:lpstr>Usuarios con identidad digital Y NFT.</vt:lpstr>
      <vt:lpstr>Mediciones de Latencia 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318</cp:revision>
  <dcterms:created xsi:type="dcterms:W3CDTF">2022-03-09T18:45:14Z</dcterms:created>
  <dcterms:modified xsi:type="dcterms:W3CDTF">2022-07-05T00:31:31Z</dcterms:modified>
</cp:coreProperties>
</file>